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7" r:id="rId5"/>
    <p:sldId id="265" r:id="rId6"/>
    <p:sldId id="303" r:id="rId7"/>
    <p:sldId id="312" r:id="rId8"/>
    <p:sldId id="313" r:id="rId9"/>
    <p:sldId id="314" r:id="rId10"/>
    <p:sldId id="308" r:id="rId11"/>
    <p:sldId id="270" r:id="rId12"/>
    <p:sldId id="271" r:id="rId13"/>
    <p:sldId id="273" r:id="rId14"/>
    <p:sldId id="274" r:id="rId15"/>
    <p:sldId id="275" r:id="rId16"/>
    <p:sldId id="277" r:id="rId17"/>
    <p:sldId id="311" r:id="rId18"/>
    <p:sldId id="279" r:id="rId19"/>
    <p:sldId id="280" r:id="rId20"/>
    <p:sldId id="306" r:id="rId21"/>
    <p:sldId id="302" r:id="rId22"/>
    <p:sldId id="281" r:id="rId23"/>
    <p:sldId id="282" r:id="rId24"/>
    <p:sldId id="309" r:id="rId25"/>
    <p:sldId id="284" r:id="rId26"/>
    <p:sldId id="285" r:id="rId27"/>
    <p:sldId id="305" r:id="rId28"/>
    <p:sldId id="310" r:id="rId29"/>
    <p:sldId id="290" r:id="rId30"/>
    <p:sldId id="307" r:id="rId31"/>
    <p:sldId id="315" r:id="rId32"/>
    <p:sldId id="287" r:id="rId33"/>
    <p:sldId id="288" r:id="rId34"/>
    <p:sldId id="289" r:id="rId35"/>
    <p:sldId id="291" r:id="rId36"/>
    <p:sldId id="293" r:id="rId37"/>
    <p:sldId id="294" r:id="rId38"/>
    <p:sldId id="295" r:id="rId39"/>
    <p:sldId id="297" r:id="rId40"/>
    <p:sldId id="298" r:id="rId41"/>
    <p:sldId id="299" r:id="rId42"/>
    <p:sldId id="316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Оснащение психологического уголка в детском саду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www.maam.ru/upload/blogs/detsad-243633-1423159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89760"/>
            <a:ext cx="7081506" cy="42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788" y="260648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«Посидим в тишине»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99792" y="1772815"/>
            <a:ext cx="4578896" cy="2954759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5442992" cy="58296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Мягкие наушники помогут ребёнку расслабиться и отдохнуть от шума.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1\Рабочий стол\психологическая разгрузка\detsad-206661-1395849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832648" cy="437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Обучение агрессивных детей способам выражения гнева в приемлемой форме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Боксёрская груша</a:t>
            </a:r>
            <a:r>
              <a:rPr lang="ru-RU" dirty="0" smtClean="0">
                <a:solidFill>
                  <a:srgbClr val="00B05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снятие агрессии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cdn.riastatic.com/photosnew/general_by/adv_photos/nabor_dlya_boksa__11788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10244" cy="4207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3108" y="5715016"/>
            <a:ext cx="54467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    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Стаканчики для крика, стаканчики настроения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C:\Documents and Settings\Пльзователь\Рабочий стол\уголок\62bb8f979b9f4b821530caf6679bccc9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424237" cy="456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43576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"Стаканчик настроения"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когда сердишься, в него можно сказать сердитые слова и закрыть крышкой, чтобы не улетели.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7859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«Стаканчики для крика»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ребенок на кого-то злится или обижен, он может высказать свою обиду в стаканчик и ему станет легче.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Мишени</a:t>
            </a:r>
            <a:b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://www.atlant-sport.ru/uploads/main_product_1417088341201586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2" t="5769" r="3365" b="9134"/>
          <a:stretch>
            <a:fillRect/>
          </a:stretch>
        </p:blipFill>
        <p:spPr bwMode="auto">
          <a:xfrm>
            <a:off x="2428860" y="1142984"/>
            <a:ext cx="4429156" cy="42148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4414" y="5429264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Мишени  являются одним из приемов выражения агрессии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 Подушка злости»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http://etnoart-shop.ru/img/new_prod/5154_mod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714750" cy="37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Агрессивный колючий коврик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http://www.magazinov.net/_files/n/o/norm_692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25" t="11250" r="12812" b="13750"/>
          <a:stretch>
            <a:fillRect/>
          </a:stretch>
        </p:blipFill>
        <p:spPr bwMode="auto">
          <a:xfrm>
            <a:off x="214282" y="1785926"/>
            <a:ext cx="5643602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857884" y="2428868"/>
            <a:ext cx="32861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«Агрессивный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коврик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даёт детям представление о том,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какие они колючие, когда злятся.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психологическая разгрузка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Обучение детей умению владеть собой в различных ситуациях, приёмам саморегуляции.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Цветные клубочки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C:\Documents and Settings\Пльзователь\Рабочий стол\уголок\u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214422"/>
            <a:ext cx="4929222" cy="373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42976" y="5286388"/>
            <a:ext cx="7643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корзинки с клубочками разноцветных ниток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успокоить расшалившихся детей,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же, разматывая клубочки, дети овладевают приемам саморегуляции, развивается мелкая моторика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Monotype Corsiva" pitchFamily="66" charset="0"/>
              </a:rPr>
              <a:t>Зона для психологической разгрузки</a:t>
            </a:r>
            <a:endParaRPr lang="ru-RU" sz="4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1\Рабочий стол\психологическая разгрузка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037"/>
            <a:ext cx="8376931" cy="6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«Коробочки добрых дел»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72677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«Коробочки добрых дел»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 каждого ребёнка своя коробочка, в которую он «складывает» добрые дела и поступки. Каждый поступок воспитатель отмечает фишкой. В конце недели фишки подсчитываются и тому, в чьей коробочке больше фишек, вручается флажок, который принадлежит ему до следующего подсчёта результатов.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2285984" y="1357298"/>
            <a:ext cx="3500462" cy="2571768"/>
          </a:xfrm>
          <a:prstGeom prst="cub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357554" y="2500306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7858148" y="1928802"/>
            <a:ext cx="914400" cy="91440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5618874">
            <a:off x="7128068" y="2433786"/>
            <a:ext cx="1549322" cy="4200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Волшебные предметы ( шляпа, плащ, палочка, башмачки и т. д.)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s018.radikal.ru/i518/1406/cf/a0b9aca34ba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788025" cy="4341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12.photobucket.com/albums/a218/kladovka/handmade/elf_boots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455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2618581"/>
            <a:ext cx="2846216" cy="26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«Мешочки настроений»- хорошее и плохое настроение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http://www.maam.ru/upload/blogs/detsad-243633-1423159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66792" y="2633662"/>
            <a:ext cx="527685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43306" y="4755545"/>
            <a:ext cx="421484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ешочки настроений»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ребенка плохое настроение, он может «положить» его в «грустный» мешочек, а из «веселого» мешочка «взять» хорошее настроение. И с помощью приемов самомассажа — растирания ладонью грудной клетки ребенок улучшает свое настроение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психологическая разгрузка\6f71bd661ced0ab09c3f6427a36d4dd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3038"/>
            <a:ext cx="7200800" cy="47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Обучение детей бесконфликтному общению с помощью эмоционально-развивающих игр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 Азбука настроений»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http://bigslide.ru/images/20/19233/831/img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9" b="5908"/>
          <a:stretch/>
        </p:blipFill>
        <p:spPr bwMode="auto">
          <a:xfrm>
            <a:off x="152400" y="1143000"/>
            <a:ext cx="3957638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4000504"/>
            <a:ext cx="30718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 «Мое настроение». Утром и в течение дня ребенок может с помощью эмоциональных картинок показать свое настроение. Благодаря этому воспитателю легче найти подход к грустному, расстроенному ребенку и оказать ему поддержку.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голок релаксации и психологической разгрузки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428736"/>
            <a:ext cx="4021245" cy="297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429124" y="4572008"/>
            <a:ext cx="44291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стене 2 кота - "индикаторы настроения". Ребенок может подойти и "угостить рыбкой" грустного или веселого кота - в соответствии со своим настроением. Рыбки с закрепленными плоскими магнитиками крепятся на магнитные "мисочки"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Monotype Corsiva" pitchFamily="66" charset="0"/>
              </a:rPr>
              <a:t>« Азбука настроений»</a:t>
            </a:r>
            <a:endParaRPr lang="ru-RU" sz="4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4985389"/>
            <a:ext cx="30718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психологическая разгрузка\detsad-167929-1489915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292668"/>
            <a:ext cx="3922569" cy="52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психологическая разгрузка\detsad-366255-1442944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844824"/>
            <a:ext cx="6410325" cy="44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 Доска настроений»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C:\Documents and Settings\Пльзователь\Рабочий стол\уголок\_i_u_0_c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Documents and Settings\Пльзователь\Рабочий стол\уголок\img13.jpg"/>
          <p:cNvPicPr>
            <a:picLocks noChangeAspect="1" noChangeArrowheads="1"/>
          </p:cNvPicPr>
          <p:nvPr/>
        </p:nvPicPr>
        <p:blipFill>
          <a:blip r:embed="rId3"/>
          <a:srcRect l="15321" t="21429" r="15321"/>
          <a:stretch>
            <a:fillRect/>
          </a:stretch>
        </p:blipFill>
        <p:spPr bwMode="auto">
          <a:xfrm>
            <a:off x="4419600" y="1600200"/>
            <a:ext cx="44196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для уединения 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9459" name="Picture 3" descr="C:\Documents and Settings\Пльзователь\Рабочий стол\уголок\p7_014ugolokuedineniyavsredneygrupp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Documents and Settings\Пльзователь\Рабочий стол\уголок\уголок-уединения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635000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Documents and Settings\Пльзователь\Рабочий стол\уголок\углок-шир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148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mamarabotaet.ru/wp-content/uploads/2015/04/vamvigvam-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87680"/>
            <a:ext cx="3352800" cy="335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 Азбука настроений»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4985389"/>
            <a:ext cx="30718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1\Рабочий стол\психологическая разгрузка\detsad-1194613-1511525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588"/>
            <a:ext cx="7056784" cy="46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Рабочий стол\психологическая разгрузка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 Подушка примирения»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://fullref.ru/files/59/0f86619d4139866a8cb831d560bd9b31.html_files/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95" y="2209800"/>
            <a:ext cx="390525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aam.ru/upload/blogs/detsad-342671-1430752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884" y="2024062"/>
            <a:ext cx="4727941" cy="35480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 Коробочка примирения»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C:\Documents and Settings\Пльзователь\Рабочий стол\уголок\e55f11adde294f32c4e2c3c04bb7de68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843588" cy="438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 Остров примирения»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mdou-19-ivuschk.my1.ru/_tbkp/u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39814"/>
            <a:ext cx="6072230" cy="453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Повышение самооценки тревожных, неуверенных в себе детей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Стенд «Герой дня»</a:t>
            </a:r>
            <a:endParaRPr lang="ru-RU" sz="5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C:\Documents and Settings\Пльзователь\Рабочий стол\уголок\30b042227059c02356fe65a6462c2da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50" y="1772816"/>
            <a:ext cx="5295900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« Сонные игрушки»</a:t>
            </a:r>
            <a:endParaRPr lang="ru-RU" sz="5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http://agenbogel.com/images/55db5377cf4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" y="2057400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630" y="1676400"/>
            <a:ext cx="3341370" cy="33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«Подушка сплюшка»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http://cs1.livemaster.ru/foto/large/26122921609-dlya-doma-interera-dekorativnaya-podushka-k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084548"/>
            <a:ext cx="4721225" cy="45897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g1.liveinternet.ru/images/foto/c/0/apps/3/448/3448311_img0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28" y="5572140"/>
            <a:ext cx="6699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solidFill>
                  <a:srgbClr val="0070C0"/>
                </a:solidFill>
                <a:ea typeface="+mj-ea"/>
                <a:cs typeface="+mj-cs"/>
              </a:rPr>
              <a:t>снятие тревожности</a:t>
            </a:r>
            <a:endParaRPr lang="ru-RU" sz="4400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Обучение детей навыкам сотрудничества и согласованным действиям в команде.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Стул размышлений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http://howmeb.com/wp-content/uploads/2015/07/S-sovo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3622209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mdou-19-ivuschk.my1.ru/_tbkp/u1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285860"/>
            <a:ext cx="4287717" cy="293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1538" y="4643446"/>
            <a:ext cx="71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«Стул для размышлений»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служит для того, чтобы сидя на нем не более 5 минут,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ребенок мог вспомнить забытые им правила поведения. Например, что игрушки мы не отнимаем, а ждем, когда другой ребенок положит ее на место после того как поиграет и т.д. Самое главное: стул не должен быть наказанием для детей.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«Почётный стул»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стимулирует повышение самооценки, уверенности в себе, снятие тревожности.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 Твистер»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http://www.hyperslevy.cz/galerie/84693/th_14145713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5684529" cy="3660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17500" t="78602" r="61250"/>
          <a:stretch>
            <a:fillRect/>
          </a:stretch>
        </p:blipFill>
        <p:spPr bwMode="auto">
          <a:xfrm>
            <a:off x="6143636" y="2786058"/>
            <a:ext cx="234476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182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«Гусеница»</a:t>
            </a:r>
            <a:b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5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5364" name="Picture 4" descr="http://www.oborudunion.ru/l2546304/images/photocat/600x600/1000154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05" y="1844824"/>
            <a:ext cx="5715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28800"/>
            <a:ext cx="6408712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1. </a:t>
            </a:r>
            <a:r>
              <a:rPr lang="ru-RU" dirty="0" err="1">
                <a:ea typeface="Calibri"/>
                <a:cs typeface="Times New Roman"/>
              </a:rPr>
              <a:t>Смолякова</a:t>
            </a:r>
            <a:r>
              <a:rPr lang="ru-RU" dirty="0">
                <a:ea typeface="Calibri"/>
                <a:cs typeface="Times New Roman"/>
              </a:rPr>
              <a:t> Е. Н. Организация психологических уголков в группе детского сада. //Воспитатель дошкольного учреждения. №4 – 2013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2. Справочник старшего воспитателя, № 9, 2011. Использование антистрессовых игрушек в процессе коррекционной работы.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3. Справочник педагога – психолога №2, 2016г. Уголок психологической разгрузки «Комната Фей».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4. http://pandia.ru/text/79/219/46642.php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5. http://metior.ru/article/97-konsultacija-dlja-pedagogov.html</a:t>
            </a:r>
          </a:p>
        </p:txBody>
      </p:sp>
    </p:spTree>
    <p:extLst>
      <p:ext uri="{BB962C8B-B14F-4D97-AF65-F5344CB8AC3E}">
        <p14:creationId xmlns:p14="http://schemas.microsoft.com/office/powerpoint/2010/main" val="388991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«Воспоминание о лете»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://blog.nh-hotels.nl/files/2013/08/diy-vakantie-moment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214422"/>
            <a:ext cx="5495940" cy="412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14546" y="5643578"/>
            <a:ext cx="635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Воспоминание о лете»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помогают обрести покой,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расслабиться, снять мышечное напряжение.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«Водяные часы»</a:t>
            </a:r>
            <a:b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www.maam.ru/upload/blogs/64f06be2266e08df5f1dde5d049990ae.jp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35004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1071546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Дети наблюдают за медленно падающими цветными каплями.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m.ru/upload/blogs/f4de35b5aa4d0f9ce2a7f5afa9773f9e.jp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671345"/>
            <a:ext cx="2428892" cy="318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857620" y="4500570"/>
            <a:ext cx="50006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пластиковые бутылочки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наливается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душа ,  добавляется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бисер.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любят наблюдать, как при переворачивании по гелю медленно бежит вверх пузырь воздуха, а вниз медленно-медленно падают бисеринки.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Рабочий стол\психологическая разгрузка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4168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психологическая разгрузка\ugolok-psihologicheskoy-razgruz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7" y="476672"/>
            <a:ext cx="657309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психологическая разгрузка\detsad-179430-1477641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19175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510</Words>
  <Application>Microsoft Office PowerPoint</Application>
  <PresentationFormat>Экран (4:3)</PresentationFormat>
  <Paragraphs>62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Monotype Corsiva</vt:lpstr>
      <vt:lpstr>Times New Roman</vt:lpstr>
      <vt:lpstr>Verdana</vt:lpstr>
      <vt:lpstr>Office Theme</vt:lpstr>
      <vt:lpstr>Оснащение психологического уголка в детском саду</vt:lpstr>
      <vt:lpstr>Зона для психологической разгрузки</vt:lpstr>
      <vt:lpstr>Уголок для уединения </vt:lpstr>
      <vt:lpstr>Стул размышлений</vt:lpstr>
      <vt:lpstr>«Воспоминание о лете»</vt:lpstr>
      <vt:lpstr> «Водяные часы» </vt:lpstr>
      <vt:lpstr>Презентация PowerPoint</vt:lpstr>
      <vt:lpstr>Презентация PowerPoint</vt:lpstr>
      <vt:lpstr>Презентация PowerPoint</vt:lpstr>
      <vt:lpstr>«Посидим в тишине»</vt:lpstr>
      <vt:lpstr>        Обучение агрессивных детей способам выражения гнева в приемлемой форме</vt:lpstr>
      <vt:lpstr>Боксёрская груша- снятие агрессии </vt:lpstr>
      <vt:lpstr>Стаканчики для крика, стаканчики настроения</vt:lpstr>
      <vt:lpstr>Мишени </vt:lpstr>
      <vt:lpstr>« Подушка злости»</vt:lpstr>
      <vt:lpstr>Агрессивный колючий коврик</vt:lpstr>
      <vt:lpstr>Презентация PowerPoint</vt:lpstr>
      <vt:lpstr>        Обучение детей умению владеть собой в различных ситуациях, приёмам саморегуляции.</vt:lpstr>
      <vt:lpstr>Цветные клубочки</vt:lpstr>
      <vt:lpstr>Презентация PowerPoint</vt:lpstr>
      <vt:lpstr>«Коробочки добрых дел»</vt:lpstr>
      <vt:lpstr>Волшебные предметы ( шляпа, плащ, палочка, башмачки и т. д.)</vt:lpstr>
      <vt:lpstr>«Мешочки настроений»- хорошее и плохое настроение</vt:lpstr>
      <vt:lpstr>Презентация PowerPoint</vt:lpstr>
      <vt:lpstr>        Обучение детей бесконфликтному общению с помощью эмоционально-развивающих игр</vt:lpstr>
      <vt:lpstr>« Азбука настроений»</vt:lpstr>
      <vt:lpstr>« Азбука настроений»</vt:lpstr>
      <vt:lpstr>Презентация PowerPoint</vt:lpstr>
      <vt:lpstr>« Доска настроений»</vt:lpstr>
      <vt:lpstr>« Азбука настроений»</vt:lpstr>
      <vt:lpstr>Презентация PowerPoint</vt:lpstr>
      <vt:lpstr>« Подушка примирения»</vt:lpstr>
      <vt:lpstr>« Коробочка примирения»</vt:lpstr>
      <vt:lpstr>« Остров примирения»</vt:lpstr>
      <vt:lpstr>       Повышение самооценки тревожных, неуверенных в себе детей</vt:lpstr>
      <vt:lpstr>Стенд «Герой дня»</vt:lpstr>
      <vt:lpstr>« Сонные игрушки»</vt:lpstr>
      <vt:lpstr>«Подушка сплюшка»</vt:lpstr>
      <vt:lpstr>       Обучение детей навыкам сотрудничества и согласованным действиям в команде.</vt:lpstr>
      <vt:lpstr>« Твистер»</vt:lpstr>
      <vt:lpstr>«Гусеница» </vt:lpstr>
      <vt:lpstr>Используемая литература: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педагогов</dc:title>
  <dc:creator>1</dc:creator>
  <cp:lastModifiedBy>1</cp:lastModifiedBy>
  <cp:revision>72</cp:revision>
  <dcterms:modified xsi:type="dcterms:W3CDTF">2018-12-19T05:21:46Z</dcterms:modified>
</cp:coreProperties>
</file>