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0" r:id="rId2"/>
    <p:sldId id="269" r:id="rId3"/>
    <p:sldId id="270" r:id="rId4"/>
    <p:sldId id="263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</p:sldIdLst>
  <p:sldSz cx="9144000" cy="6858000" type="screen4x3"/>
  <p:notesSz cx="6858000" cy="9144000"/>
  <p:embeddedFontLst>
    <p:embeddedFont>
      <p:font typeface="Matilda" panose="020B0604020202020204" charset="0"/>
      <p:regular r:id="rId14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EFAD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116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29.10.2018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29.10.2018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29.10.2018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29.10.2018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29.10.2018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A744C-FE01-496A-A041-ED93458D1002}" type="datetimeFigureOut">
              <a:rPr lang="ru-RU" smtClean="0"/>
              <a:pPr/>
              <a:t>29.10.2018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detki.guru/" TargetMode="Externa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691681" y="1340768"/>
            <a:ext cx="5129514" cy="19442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400" b="1" dirty="0" smtClean="0">
                <a:ln w="11430"/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12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98333">
                      <a:srgbClr val="FFC000"/>
                    </a:gs>
                    <a:gs pos="69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tilda" pitchFamily="2" charset="0"/>
                <a:ea typeface="+mj-ea"/>
                <a:cs typeface="+mj-cs"/>
              </a:rPr>
              <a:t>Развивающие игрушки для детей</a:t>
            </a:r>
            <a:endParaRPr kumimoji="0" lang="ru-RU" sz="5400" b="1" i="0" u="none" strike="noStrike" kern="1200" normalizeH="0" baseline="0" noProof="0" dirty="0">
              <a:ln w="11430"/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12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98333">
                    <a:srgbClr val="FFC000"/>
                  </a:gs>
                  <a:gs pos="69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Matilda" pitchFamily="2" charset="0"/>
              <a:ea typeface="+mj-ea"/>
              <a:cs typeface="+mj-cs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15816" y="3573016"/>
            <a:ext cx="3672408" cy="1728192"/>
          </a:xfrm>
          <a:prstGeom prst="roundRect">
            <a:avLst>
              <a:gd name="adj" fmla="val 1782"/>
            </a:avLst>
          </a:prstGeom>
          <a:noFill/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Автор презентации: педагог-психолог Григорьева И.В.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Куклы и солдатики</a:t>
            </a:r>
            <a:endParaRPr lang="ru-RU" dirty="0"/>
          </a:p>
        </p:txBody>
      </p:sp>
      <p:pic>
        <p:nvPicPr>
          <p:cNvPr id="8194" name="Picture 2" descr="C:\Documents and Settings\1\Рабочий стол\kukly-barbi-768x43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2295144"/>
            <a:ext cx="4239102" cy="383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32040" y="1305342"/>
            <a:ext cx="381642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Не теряют свою актуальность куклы. Для девочки трех лет моно подобрать прекрасную принцессу, фею, героиню мультфильма. Для мальчика – увлекательный подарок – набор солдатиков. Через игру с куклами дети прорабатывают свои социальные роли. Девочки учатся поддерживать красоту, выбирать одежду, делать прически. Это очень поможет в жизни маленькой модницы. Мальчики постигают азы военного искусства, рассматривают командную работу. В процессе игры с куклой ребенок моделирует диалог, развивает свою эмоциональность, моторику. </a:t>
            </a:r>
          </a:p>
        </p:txBody>
      </p:sp>
    </p:spTree>
    <p:extLst>
      <p:ext uri="{BB962C8B-B14F-4D97-AF65-F5344CB8AC3E}">
        <p14:creationId xmlns:p14="http://schemas.microsoft.com/office/powerpoint/2010/main" val="44036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Музыкальные игрушки</a:t>
            </a:r>
            <a:endParaRPr lang="ru-RU" dirty="0"/>
          </a:p>
        </p:txBody>
      </p:sp>
      <p:pic>
        <p:nvPicPr>
          <p:cNvPr id="9218" name="Picture 2" descr="C:\Documents and Settings\1\Рабочий стол\muzykalnye-igrushki-768x51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239110"/>
            <a:ext cx="7138888" cy="298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1484784"/>
            <a:ext cx="7200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Если у ребенка есть музыкальные способности, то обязательно приобретите малышу развивающие музыкальные инструменты. </a:t>
            </a:r>
            <a:r>
              <a:rPr lang="ru-RU" dirty="0" err="1"/>
              <a:t>Металофон</a:t>
            </a:r>
            <a:r>
              <a:rPr lang="ru-RU" dirty="0"/>
              <a:t>, барабан, синтезатор, дудочка, пианино для детей лучший подарок. Это надолго отвлечет малыша, приобщит его к творчеству. Останется только крепиться вам и вашим ушам, первые музыкальные произведения крохи могут не порадовать вас мелодичностью</a:t>
            </a:r>
          </a:p>
        </p:txBody>
      </p:sp>
    </p:spTree>
    <p:extLst>
      <p:ext uri="{BB962C8B-B14F-4D97-AF65-F5344CB8AC3E}">
        <p14:creationId xmlns:p14="http://schemas.microsoft.com/office/powerpoint/2010/main" val="261834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Источники:</a:t>
            </a:r>
            <a:br>
              <a:rPr lang="ru-RU" dirty="0" smtClean="0"/>
            </a:b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detki.guru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 descr="C:\Documents and Settings\1\Рабочий стол\igra-mylnye-puzyri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72816"/>
            <a:ext cx="6858000" cy="4641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0338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272808" cy="79208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Роль игры в развитии детей</a:t>
            </a:r>
            <a:endParaRPr lang="ru-RU" sz="3600" dirty="0"/>
          </a:p>
        </p:txBody>
      </p:sp>
      <p:pic>
        <p:nvPicPr>
          <p:cNvPr id="6" name="Picture 2" descr="C:\Documents and Settings\1\Рабочий стол\igra-s-kartochkam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92" y="980729"/>
            <a:ext cx="8250056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149081"/>
            <a:ext cx="8229600" cy="1977082"/>
          </a:xfrm>
        </p:spPr>
        <p:txBody>
          <a:bodyPr>
            <a:normAutofit fontScale="77500" lnSpcReduction="20000"/>
          </a:bodyPr>
          <a:lstStyle/>
          <a:p>
            <a:r>
              <a:rPr lang="ru-RU" sz="2400" dirty="0"/>
              <a:t>Через игру малышу учатся  выстраивать отношения, моделируют бытовые ситуации, испытываю эмоции и творческие озарения. Роль игрушек в развитии ребенка неоспорима. Важно ответственно отнестись к выбору игрушек, потратив оптимальное количество денежных средств, приобрести действительно нужные и полезные развивающие игрушки. Придя в магазин, вы быстро забудете обо всех нюансах, таких игрушек в вашем детстве точно не было. Поэтому необходимо оценить все аспекты еще дома, подобрать наиболее удачные варианты для ваших детей.</a:t>
            </a:r>
          </a:p>
        </p:txBody>
      </p:sp>
    </p:spTree>
    <p:extLst>
      <p:ext uri="{BB962C8B-B14F-4D97-AF65-F5344CB8AC3E}">
        <p14:creationId xmlns:p14="http://schemas.microsoft.com/office/powerpoint/2010/main" val="77421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75656" y="332656"/>
            <a:ext cx="7200800" cy="792088"/>
          </a:xfrm>
        </p:spPr>
        <p:txBody>
          <a:bodyPr/>
          <a:lstStyle/>
          <a:p>
            <a:endParaRPr lang="ru-RU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tilda" pitchFamily="2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99592" y="1304764"/>
            <a:ext cx="7776864" cy="5076564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Игра показывает, насколько ребенок обучаем, и будут ли у него успехи в школе. Юный возраст наиболее благодатное время для развития талантов. Можно заметить склонности детей, и направить все усилия на занятия. Чем раньше ребенок поймет, что у него хорошо получается, тем проще будет найти занятие по душе. В современном мире самоопределение очень важно.</a:t>
            </a:r>
          </a:p>
        </p:txBody>
      </p:sp>
    </p:spTree>
    <p:extLst>
      <p:ext uri="{BB962C8B-B14F-4D97-AF65-F5344CB8AC3E}">
        <p14:creationId xmlns:p14="http://schemas.microsoft.com/office/powerpoint/2010/main" val="229689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332656"/>
            <a:ext cx="8136904" cy="792088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Физическая активность</a:t>
            </a:r>
            <a:endParaRPr lang="ru-RU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tilda" pitchFamily="2" charset="0"/>
            </a:endParaRPr>
          </a:p>
        </p:txBody>
      </p:sp>
      <p:pic>
        <p:nvPicPr>
          <p:cNvPr id="2050" name="Picture 2" descr="C:\Documents and Settings\1\Рабочий стол\devochka-na-samokat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76400"/>
            <a:ext cx="3960440" cy="433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72000" y="1844824"/>
            <a:ext cx="413995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Современные дети много времени проводят в сидячем положении, малышам приходится что-то учить, посещать занятия. Тренажер для развития двигательной активности станет прекрасным подарком для </a:t>
            </a:r>
            <a:r>
              <a:rPr lang="ru-RU" dirty="0" smtClean="0"/>
              <a:t>детей от </a:t>
            </a:r>
            <a:r>
              <a:rPr lang="ru-RU" dirty="0"/>
              <a:t>трех лет. Такое приспособление точно пригодиться для дошкольника. В учебном заведении нагрузки еще больше, внушительные домашние задания. Но ребенок должен тратить энергию и двигаться. Ассортимент таких устройств огромен: велосипед, </a:t>
            </a:r>
            <a:r>
              <a:rPr lang="ru-RU" dirty="0" err="1"/>
              <a:t>беговел</a:t>
            </a:r>
            <a:r>
              <a:rPr lang="ru-RU" dirty="0"/>
              <a:t>, самокат, детский боулинг, устройство для подтягивания. </a:t>
            </a:r>
          </a:p>
        </p:txBody>
      </p:sp>
    </p:spTree>
    <p:extLst>
      <p:ext uri="{BB962C8B-B14F-4D97-AF65-F5344CB8AC3E}">
        <p14:creationId xmlns:p14="http://schemas.microsoft.com/office/powerpoint/2010/main" val="113352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Усидчивость</a:t>
            </a:r>
            <a:endParaRPr lang="ru-RU" dirty="0"/>
          </a:p>
        </p:txBody>
      </p:sp>
      <p:pic>
        <p:nvPicPr>
          <p:cNvPr id="3074" name="Picture 2" descr="C:\Documents and Settings\1\Рабочий стол\lego-gorod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4464496" cy="4629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04048" y="1166843"/>
            <a:ext cx="396044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Для развития усидчивости и прилежности можно приобрести конструктор. Он прекрасно подойдет как для девочки, так и для мальчика трех лет. К этому времени ребенок уже не тащит все предметы в рот, а четко понимает их предназначение. Модели конструкторов самые разнообразные: деревянные, пластмассовые, магнитные. Подбирайте вид и материал конструктора, исходя из предпочтений малыша и безопасности. Можно приобрести наборы кубиков, это своего рода тоже конструктор. Ребенок может строить из них здания и пирамидки. В ходе игры малыш познакомится с различными формами, цветами, законами физики. </a:t>
            </a:r>
          </a:p>
        </p:txBody>
      </p:sp>
    </p:spTree>
    <p:extLst>
      <p:ext uri="{BB962C8B-B14F-4D97-AF65-F5344CB8AC3E}">
        <p14:creationId xmlns:p14="http://schemas.microsoft.com/office/powerpoint/2010/main" val="388410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Дидактические игры</a:t>
            </a:r>
            <a:endParaRPr lang="ru-RU" dirty="0"/>
          </a:p>
        </p:txBody>
      </p:sp>
      <p:pic>
        <p:nvPicPr>
          <p:cNvPr id="4098" name="Picture 2" descr="C:\Documents and Settings\1\Рабочий стол\igrushki-dlja-kukolnogo-teatra-768x57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4824"/>
            <a:ext cx="4536504" cy="3960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76056" y="1720840"/>
            <a:ext cx="36724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Очень популярны у малышей </a:t>
            </a:r>
            <a:r>
              <a:rPr lang="ru-RU" dirty="0" smtClean="0"/>
              <a:t> от трех </a:t>
            </a:r>
            <a:r>
              <a:rPr lang="ru-RU" dirty="0"/>
              <a:t>лет развивающие дидактические игры. Можно приобрести лото различной тематики, книжки-раскладки, наборы цифр и букв. Занятия познакомят малыша со счетом и письмом, разовьют у малыша наблюдательность, сообразительность и логику. Без этих качеств будет трудно проходить обучение. Несомненным плюсом является прохождение процесса обучения в игровой форме, важно сформировать у малыша интерес к обучению. </a:t>
            </a:r>
          </a:p>
        </p:txBody>
      </p:sp>
    </p:spTree>
    <p:extLst>
      <p:ext uri="{BB962C8B-B14F-4D97-AF65-F5344CB8AC3E}">
        <p14:creationId xmlns:p14="http://schemas.microsoft.com/office/powerpoint/2010/main" val="115987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Сюжетные игры</a:t>
            </a:r>
            <a:endParaRPr lang="ru-RU" dirty="0"/>
          </a:p>
        </p:txBody>
      </p:sp>
      <p:pic>
        <p:nvPicPr>
          <p:cNvPr id="5122" name="Picture 2" descr="C:\Documents and Settings\1\Рабочий стол\igrushechnaja-dorog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861048"/>
            <a:ext cx="6334125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75656" y="1196752"/>
            <a:ext cx="61024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Набор для игры с сюжетом. В возрасте трех лет ребенок активно познает роли, которые люди выполняют в обществе. Ему будет интересно, если в качестве подарка вы преподнесете набор для врача, строителя, продавца, ученого, повара. Девочки и мальчики любят примерять на себя социальные роли. Для девочек будет интересен набор врача, учителя, набор посуды и кухонной техники, игрушечная </a:t>
            </a:r>
            <a:r>
              <a:rPr lang="ru-RU" dirty="0" smtClean="0"/>
              <a:t>кухня. </a:t>
            </a:r>
            <a:r>
              <a:rPr lang="ru-RU" dirty="0"/>
              <a:t>Мальчикам можно подарить набор для занятий наукой, автомастерскую, набор строителя.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232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Мелкая моторика</a:t>
            </a:r>
            <a:endParaRPr lang="ru-RU" dirty="0"/>
          </a:p>
        </p:txBody>
      </p:sp>
      <p:pic>
        <p:nvPicPr>
          <p:cNvPr id="6146" name="Picture 2" descr="C:\Documents and Settings\1\Рабочий стол\albom-raskrask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176" y="1412776"/>
            <a:ext cx="4105612" cy="4877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1484784"/>
            <a:ext cx="432048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Практически все малыши любят рисовать, причем совсем не важно, как малыш это делает мастерски или как художники современного искусства. Купите ребенку прекрасный альбом с чистыми страницами или раскраску. Для рисунков могут понадобиться различные инструменты: кисти, краски, восковые мелки, фломастеры, мелки для асфальта. Не ограничивайте детей в творчестве, возможно в вашей семье растет юный художник. Не критикуйте творение дошкольника, если вам что-то непонятно, то расспросите его. Такие занятия подготовят малыша к письму и обучению. Возможно, раскроется художественный талант, и вы сможете отдать ребенка в школу рисования. </a:t>
            </a:r>
          </a:p>
        </p:txBody>
      </p:sp>
    </p:spTree>
    <p:extLst>
      <p:ext uri="{BB962C8B-B14F-4D97-AF65-F5344CB8AC3E}">
        <p14:creationId xmlns:p14="http://schemas.microsoft.com/office/powerpoint/2010/main" val="371853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Мозаики</a:t>
            </a:r>
            <a:endParaRPr lang="ru-RU" dirty="0"/>
          </a:p>
        </p:txBody>
      </p:sp>
      <p:pic>
        <p:nvPicPr>
          <p:cNvPr id="7170" name="Picture 2" descr="C:\Documents and Settings\1\Рабочий стол\razvivajushhaja-mozaik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356992"/>
            <a:ext cx="6286500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31640" y="1124744"/>
            <a:ext cx="61926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Купите малышу мозаику. В нашем детстве был один вид такой игрушки, сейчас их огромное количество. В ходе игры </a:t>
            </a:r>
            <a:r>
              <a:rPr lang="ru-RU" dirty="0" smtClean="0"/>
              <a:t>ребенок </a:t>
            </a:r>
            <a:r>
              <a:rPr lang="ru-RU" dirty="0"/>
              <a:t>научиться следовать плану картинки, разовьет мелкую моторику. Совсем не обязательно складывать картины из стандартных элементов, можно добавлять что- то от себя или создавать картины из природных материалов, круп, ракушек. Свобода творчества вам обеспечена.</a:t>
            </a:r>
          </a:p>
        </p:txBody>
      </p:sp>
    </p:spTree>
    <p:extLst>
      <p:ext uri="{BB962C8B-B14F-4D97-AF65-F5344CB8AC3E}">
        <p14:creationId xmlns:p14="http://schemas.microsoft.com/office/powerpoint/2010/main" val="160173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7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D4E00"/>
      </a:hlink>
      <a:folHlink>
        <a:srgbClr val="FFA54B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</TotalTime>
  <Words>730</Words>
  <Application>Microsoft Office PowerPoint</Application>
  <PresentationFormat>Экран (4:3)</PresentationFormat>
  <Paragraphs>22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Matilda</vt:lpstr>
      <vt:lpstr>Arial</vt:lpstr>
      <vt:lpstr>Times New Roman</vt:lpstr>
      <vt:lpstr>Тема Office</vt:lpstr>
      <vt:lpstr>Презентация PowerPoint</vt:lpstr>
      <vt:lpstr>Роль игры в развитии детей</vt:lpstr>
      <vt:lpstr>Презентация PowerPoint</vt:lpstr>
      <vt:lpstr>Физическая активность</vt:lpstr>
      <vt:lpstr>Усидчивость</vt:lpstr>
      <vt:lpstr>Дидактические игры</vt:lpstr>
      <vt:lpstr>Сюжетные игры</vt:lpstr>
      <vt:lpstr>Мелкая моторика</vt:lpstr>
      <vt:lpstr>Мозаики</vt:lpstr>
      <vt:lpstr>Куклы и солдатики</vt:lpstr>
      <vt:lpstr>Музыкальные игрушки</vt:lpstr>
      <vt:lpstr>Источники: http://detki.guru 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1</cp:lastModifiedBy>
  <cp:revision>50</cp:revision>
  <dcterms:created xsi:type="dcterms:W3CDTF">2013-08-23T08:38:35Z</dcterms:created>
  <dcterms:modified xsi:type="dcterms:W3CDTF">2018-10-29T05:52:49Z</dcterms:modified>
</cp:coreProperties>
</file>