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5" r:id="rId3"/>
    <p:sldId id="259" r:id="rId4"/>
    <p:sldId id="283" r:id="rId5"/>
    <p:sldId id="273" r:id="rId6"/>
    <p:sldId id="274" r:id="rId7"/>
    <p:sldId id="275" r:id="rId8"/>
    <p:sldId id="276" r:id="rId9"/>
    <p:sldId id="284" r:id="rId10"/>
    <p:sldId id="272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1" y="285750"/>
            <a:ext cx="711517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14501" y="1643064"/>
            <a:ext cx="3481388" cy="45259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348289" y="1643063"/>
            <a:ext cx="3481387" cy="21859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348289" y="3981450"/>
            <a:ext cx="3481387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83306-7F72-4D45-83A9-AD086994633C}" type="datetimeFigureOut">
              <a:rPr lang="ru-RU"/>
              <a:pPr>
                <a:defRPr/>
              </a:pPr>
              <a:t>24.02.2019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24802-4D04-4B53-B535-97D98EA2A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54560" y="4647102"/>
            <a:ext cx="7735680" cy="69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r"/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логопед</a:t>
            </a:r>
            <a:endParaRPr lang="ru-RU" alt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Л.Н. Остапенко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416320" y="3102086"/>
            <a:ext cx="167575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endParaRPr lang="ru-RU" altLang="ru-RU"/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754560" y="554459"/>
            <a:ext cx="7706880" cy="6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ctr"/>
            <a:r>
              <a:rPr lang="ru-RU" altLang="ru-RU" dirty="0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Муниципальное автономное дошкольное образовательное учреждение детский сад общеразвивающего вида № 86</a:t>
            </a:r>
          </a:p>
        </p:txBody>
      </p:sp>
      <p:sp>
        <p:nvSpPr>
          <p:cNvPr id="5125" name="TextBox 1"/>
          <p:cNvSpPr txBox="1">
            <a:spLocks noChangeArrowheads="1"/>
          </p:cNvSpPr>
          <p:nvPr/>
        </p:nvSpPr>
        <p:spPr bwMode="auto">
          <a:xfrm>
            <a:off x="783360" y="2276872"/>
            <a:ext cx="7773120" cy="142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ru-RU" altLang="ru-RU" sz="29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ru-RU" sz="2900" b="1" dirty="0" smtClean="0">
                <a:solidFill>
                  <a:srgbClr val="002060"/>
                </a:solidFill>
                <a:latin typeface="Book Antiqua" pitchFamily="18" charset="0"/>
              </a:rPr>
              <a:t>Роль артикуляционной гимнастики в </a:t>
            </a:r>
            <a:r>
              <a:rPr lang="ru-RU" altLang="ru-RU" sz="2900" b="1" dirty="0" smtClean="0">
                <a:solidFill>
                  <a:srgbClr val="002060"/>
                </a:solidFill>
                <a:latin typeface="Book Antiqua" pitchFamily="18" charset="0"/>
              </a:rPr>
              <a:t>формировании правильного звукопроизношения</a:t>
            </a:r>
            <a:endParaRPr lang="ru-RU" altLang="ru-RU" sz="25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6480" y="2056537"/>
            <a:ext cx="8373600" cy="2418014"/>
          </a:xfrm>
        </p:spPr>
        <p:txBody>
          <a:bodyPr/>
          <a:lstStyle/>
          <a:p>
            <a:r>
              <a:rPr lang="ru-RU" altLang="ru-RU" sz="5400" b="1" i="1" dirty="0" smtClean="0">
                <a:solidFill>
                  <a:srgbClr val="002060"/>
                </a:solidFill>
                <a:latin typeface="Book Antiqua" pitchFamily="18" charset="0"/>
              </a:rPr>
              <a:t>Спасибо за внимание!</a:t>
            </a:r>
            <a:endParaRPr lang="ru-RU" sz="5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 flipV="1">
            <a:off x="755576" y="620688"/>
            <a:ext cx="7702984" cy="7200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7521" y="1484784"/>
            <a:ext cx="7872911" cy="4687704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АРТИКУЛЯЦИОННАЯ ГИМНАСТИКА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это совокупность специальных упражнений, направленных на укрепление мышц артикуляционного аппарата, развитие силы, подвижности и дифференцированности движений органов, участвующих в речевом процессе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45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755575" y="548680"/>
            <a:ext cx="7702985" cy="12961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Регулярное выполнение артикуляционной гимнастики поможет: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7521" y="1916832"/>
            <a:ext cx="7872911" cy="425565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улучшить подвижность артикуляционных органов;</a:t>
            </a:r>
          </a:p>
          <a:p>
            <a:pPr marL="342900" indent="-342900" algn="just">
              <a:buFontTx/>
              <a:buChar char="-"/>
            </a:pPr>
            <a:r>
              <a:rPr lang="ru-RU" alt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укрепить мышечную систему языка, губ, щёк;</a:t>
            </a:r>
          </a:p>
          <a:p>
            <a:pPr marL="342900" indent="-342900" algn="just">
              <a:buFontTx/>
              <a:buChar char="-"/>
            </a:pPr>
            <a:r>
              <a:rPr lang="ru-RU" alt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улучшить кровоснабжение артикуляционных органов и их иннервацию (нервную проводимость);</a:t>
            </a:r>
            <a:endParaRPr lang="ru-RU" altLang="ru-RU" sz="2200" dirty="0"/>
          </a:p>
          <a:p>
            <a:pPr marL="342900" indent="-342900" algn="just">
              <a:buFontTx/>
              <a:buChar char="-"/>
            </a:pPr>
            <a:r>
              <a:rPr lang="ru-RU" alt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аучить ребёнка удерживать определённую артикуляционную позу;</a:t>
            </a:r>
          </a:p>
          <a:p>
            <a:pPr marL="342900" indent="-342900" algn="just">
              <a:buFontTx/>
              <a:buChar char="-"/>
            </a:pPr>
            <a:r>
              <a:rPr lang="ru-RU" alt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величить амплитуду движений;</a:t>
            </a:r>
          </a:p>
          <a:p>
            <a:pPr marL="342900" indent="-342900" algn="just">
              <a:buFontTx/>
              <a:buChar char="-"/>
            </a:pPr>
            <a:r>
              <a:rPr lang="ru-RU" alt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меньшить спастичность (напряжённость) артикуляционных органов;</a:t>
            </a:r>
          </a:p>
          <a:p>
            <a:pPr marL="342900" indent="-342900" algn="just">
              <a:buFontTx/>
              <a:buChar char="-"/>
            </a:pPr>
            <a:r>
              <a:rPr lang="ru-RU" alt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одготовить ребёнка к правильному произношению звуков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к проведению упражнений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7992888" cy="4713387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сначала упражнения выполняются медленно, перед зеркалом;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атем темп выполнения упражнений увеличивается (можно выполнять под счёт);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4-5 годам упражнения выполняются более чётко и плавно;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6-7 лет упражнения выполняются в быстром темпе, дети умеют удерживать положение языка некоторое время без изменений;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04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«Сказочка – указочка»</a:t>
            </a:r>
            <a:b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7920880" cy="50734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устала ты пока,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Покажи моя рука: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- правая щека                                     Рот открой, тут целый ряд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– левая щека                                       Зубы нижние стоят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Здравствуй, верхняя губа                         Зубы верхние стоят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Здравствуй, нижняя губа!                         Боковые слева, справа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Есть у губ одна черта -                              Впереди зубов - оправа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них улыбка заперта:                               Нёбо вместо потолка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Вправо – правый угол рта,                        Есть во рту у языка.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Влево – левый угол рта                             А когда открылся рот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Язычок пошёл вперёд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Интересная картинка: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Есть и кончик, есть и спинка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Боковые есть края!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Всё про ротик знаю я!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 артикуляционной гимнастики 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младшего возраста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(2-3года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Сюжетные комплексы упражнений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«Зоопарк»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«Бегемот»                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«Лягушки»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«Слон»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«Змея»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«Лошадка»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«Весёлая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прогулка язычка»</a:t>
            </a:r>
            <a:endParaRPr lang="ru-RU" sz="2800" b="1" dirty="0"/>
          </a:p>
        </p:txBody>
      </p:sp>
      <p:pic>
        <p:nvPicPr>
          <p:cNvPr id="1027" name="Picture 3" descr="E:\Логопедия старое\Логопедия_старое\карточки\Лягушк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204864"/>
            <a:ext cx="1885907" cy="152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5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 артикуляционной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гимнастики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детей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7133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Артикуляционные упражнения для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свистящих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звуков:</a:t>
            </a:r>
            <a:endParaRPr lang="ru-RU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1.«Бегемот» -удерживаем положение под счет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2.«Лягушки» - «Слон» -  чередование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3.«Часы»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4.«Качели»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5.«Месим тесто»  «Блинчики»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6.«Дуем на блинчик»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«Загоним мяч в ворота»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.«Киска сердится» («Горка»)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.«Подуем на сердитую кошку» («Ветерок дует с горки»)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E:\Логопедия старое\Логопедия_старое\карточки\Киска сердитс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425" y="2492896"/>
            <a:ext cx="195689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7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29614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 артикуляционной гимнастики</a:t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детей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-5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7920880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Артикуляционные упражнения  </a:t>
            </a:r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шипящих 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звуков: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2.«Лягушки» - «Слон» - 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чередование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«Часы»</a:t>
            </a:r>
          </a:p>
          <a:p>
            <a:pPr marL="0" indent="0" algn="just">
              <a:buNone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«Окошко»</a:t>
            </a:r>
          </a:p>
          <a:p>
            <a:pPr marL="0" indent="0" algn="just">
              <a:buNone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«Чистим зубки»</a:t>
            </a:r>
          </a:p>
          <a:p>
            <a:pPr marL="0" indent="0" algn="just">
              <a:buNone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«Парус»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«Вкусное варенье»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«Чашечка»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«Дуем с чашечки» («Фокус»)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3074" name="Picture 2" descr="E:\Логопедия старое\Логопедия_старое\карточки\Чаш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750" y="2636912"/>
            <a:ext cx="2134799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4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19256" cy="10081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артикуляционной гимнастики</a:t>
            </a:r>
            <a:br>
              <a:rPr lang="ru-RU" sz="3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детей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-7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31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79208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Артикуляционные упражнения 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соноров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.«Бегемот» -удерживаем положение под счет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.«Лягушки» - «Слон» -  чередование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«Часы»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«Чистим зубки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5. «Маляр»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6. «Гриб»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7. «Гармошка»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8.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«Дятел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9. «Комарик»</a:t>
            </a:r>
            <a:endParaRPr lang="ru-RU" sz="2800" dirty="0"/>
          </a:p>
        </p:txBody>
      </p:sp>
      <p:pic>
        <p:nvPicPr>
          <p:cNvPr id="4098" name="Picture 2" descr="E:\Логопедия старое\Логопедия_старое\карточки\дяте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36912"/>
            <a:ext cx="1907630" cy="154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44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517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                                       </vt:lpstr>
      <vt:lpstr> Регулярное выполнение артикуляционной гимнастики поможет:                                       </vt:lpstr>
      <vt:lpstr>Рекомендации к проведению упражнений </vt:lpstr>
      <vt:lpstr> Игра «Сказочка – указочка» </vt:lpstr>
      <vt:lpstr> Комплекс артикуляционной гимнастики  для детей младшего возраста (2-3года)</vt:lpstr>
      <vt:lpstr> Комплекс артикуляционной гимнастики  для детей 3-4 лет</vt:lpstr>
      <vt:lpstr>   Комплекс артикуляционной гимнастики  для детей 4-5 лет </vt:lpstr>
      <vt:lpstr>  Комплекс артикуляционной гимнастики  для детей 5 -7 лет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Larisa</cp:lastModifiedBy>
  <cp:revision>44</cp:revision>
  <dcterms:created xsi:type="dcterms:W3CDTF">2013-01-28T19:28:30Z</dcterms:created>
  <dcterms:modified xsi:type="dcterms:W3CDTF">2019-02-24T12:38:07Z</dcterms:modified>
</cp:coreProperties>
</file>